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44" r:id="rId45"/>
    <p:sldId id="1246" r:id="rId46"/>
    <p:sldId id="1247" r:id="rId47"/>
    <p:sldId id="1245" r:id="rId48"/>
    <p:sldId id="1142" r:id="rId49"/>
    <p:sldId id="1248" r:id="rId50"/>
    <p:sldId id="1249" r:id="rId51"/>
    <p:sldId id="1250" r:id="rId52"/>
    <p:sldId id="1251" r:id="rId53"/>
    <p:sldId id="1201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5.jpeg"/><Relationship Id="rId7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</a:t>
            </a:r>
            <a:r>
              <a:rPr lang="en-US" dirty="0" err="1"/>
              <a:t>ReLU</a:t>
            </a:r>
            <a:r>
              <a:rPr lang="en-US" dirty="0"/>
              <a:t>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56652"/>
              </p:ext>
            </p:extLst>
          </p:nvPr>
        </p:nvGraphicFramePr>
        <p:xfrm>
          <a:off x="2257814" y="975163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</a:t>
            </a:r>
            <a:r>
              <a:rPr lang="en-US" sz="3600" dirty="0" err="1"/>
              <a:t>ReLU</a:t>
            </a:r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25453</TotalTime>
  <Words>5979</Words>
  <Application>Microsoft Office PowerPoint</Application>
  <PresentationFormat>Custom</PresentationFormat>
  <Paragraphs>2818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2779</cp:revision>
  <dcterms:created xsi:type="dcterms:W3CDTF">2010-08-11T18:35:55Z</dcterms:created>
  <dcterms:modified xsi:type="dcterms:W3CDTF">2021-06-23T19:01:38Z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